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3"/>
  </p:sldMasterIdLst>
  <p:notesMasterIdLst>
    <p:notesMasterId r:id="rId16"/>
  </p:notesMasterIdLst>
  <p:handoutMasterIdLst>
    <p:handoutMasterId r:id="rId17"/>
  </p:handoutMasterIdLst>
  <p:sldIdLst>
    <p:sldId id="16773670" r:id="rId4"/>
    <p:sldId id="16776441" r:id="rId5"/>
    <p:sldId id="16773679" r:id="rId6"/>
    <p:sldId id="16773677" r:id="rId7"/>
    <p:sldId id="16776397" r:id="rId8"/>
    <p:sldId id="16776398" r:id="rId9"/>
    <p:sldId id="16773676" r:id="rId10"/>
    <p:sldId id="16776440" r:id="rId11"/>
    <p:sldId id="16773634" r:id="rId12"/>
    <p:sldId id="16773598" r:id="rId13"/>
    <p:sldId id="16776356" r:id="rId14"/>
    <p:sldId id="16773624" r:id="rId15"/>
  </p:sldIdLst>
  <p:sldSz cx="12192000" cy="6858000"/>
  <p:notesSz cx="6858000" cy="9144000"/>
  <p:embeddedFontLs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pen Sans SemiBold" panose="020B0706030804020204" pitchFamily="34" charset="0"/>
      <p:bold r:id="rId22"/>
      <p:boldItalic r:id="rId23"/>
    </p:embeddedFont>
    <p:embeddedFont>
      <p:font typeface="Segoe Sans Text" pitchFamily="2" charset="0"/>
      <p:regular r:id="rId24"/>
      <p:bold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31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D9-42D0-B4FC-324F7FFD72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D9-42D0-B4FC-324F7FFD728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0D9-42D0-B4FC-324F7FFD728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54cd324-c331-4950-8976-840ca0217dcc}"/>
      </c:ext>
    </c:extLst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anose="020B0502040204020203" pitchFamily="34" charset="0"/>
              </a:rPr>
              <a:t>12/3/2024 8:25 AM</a:t>
            </a:fld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780" defTabSz="914400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anose="020B0502040204020203" pitchFamily="34" charset="0"/>
              </a:rPr>
              <a:t>‹#›</a:t>
            </a:fld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386CE63F-9E7F-4C04-9D0D-FCA25A8E9E86}" type="datetime8">
              <a:rPr lang="en-US" smtClean="0"/>
              <a:t>12/3/2024 8:25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B4008EB6-D09E-4580-8CD6-DDB14511944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lnSpc>
        <a:spcPct val="90000"/>
      </a:lnSpc>
      <a:spcAft>
        <a:spcPts val="335"/>
      </a:spcAft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604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29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68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31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12/3/2024 8:25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2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njarSoftdev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t.me/Akhmedov_Sanjar" TargetMode="External"/><Relationship Id="rId5" Type="http://schemas.openxmlformats.org/officeDocument/2006/relationships/hyperlink" Target="https://www.linkedin.com/in/sanjar-akhmedov/" TargetMode="Externa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390"/>
          </a:xfrm>
        </p:spPr>
        <p:txBody>
          <a:bodyPr/>
          <a:lstStyle/>
          <a:p>
            <a:r>
              <a:rPr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C# is awesome!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1978" y="4740610"/>
            <a:ext cx="5430837" cy="276860"/>
          </a:xfrm>
        </p:spPr>
        <p:txBody>
          <a:bodyPr/>
          <a:lstStyle/>
          <a:p>
            <a:r>
              <a:rPr lang="en-US" dirty="0">
                <a:latin typeface="Open Sans" panose="020B0606030504020204"/>
                <a:ea typeface="Open Sans" panose="020B0606030504020204"/>
                <a:cs typeface="Open Sans" panose="020B0606030504020204"/>
              </a:rPr>
              <a:t>Sanjar Akhmedov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/>
          <p:cNvGraphicFramePr>
            <a:graphicFrameLocks noGrp="1"/>
          </p:cNvGraphicFramePr>
          <p:nvPr>
            <p:ph type="chart" sz="quarter" idx="12"/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/>
            <p:cNvSpPr txBox="1"/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/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684" y="2430784"/>
            <a:ext cx="5452803" cy="522605"/>
          </a:xfrm>
        </p:spPr>
        <p:txBody>
          <a:bodyPr/>
          <a:lstStyle/>
          <a:p>
            <a:r>
              <a:rPr lang="en-US"/>
              <a:t>About 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79194" y="3110703"/>
            <a:ext cx="5452803" cy="110744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ym typeface="+mn-ea"/>
              </a:rPr>
              <a:t>Full Name: Sanjar Akhmedov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+mn-ea"/>
              </a:rPr>
              <a:t>Position: Software Engineer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+mn-ea"/>
              </a:rPr>
              <a:t>Company: SilkRoadProfessionals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+mn-ea"/>
              </a:rPr>
              <a:t>Years of Experience: 3</a:t>
            </a:r>
            <a:endParaRPr lang="en-US"/>
          </a:p>
        </p:txBody>
      </p:sp>
      <p:pic>
        <p:nvPicPr>
          <p:cNvPr id="25" name="Picture Placeholder 24" descr="A person in a white shirt&#10;&#10;Description automatically generated">
            <a:extLst>
              <a:ext uri="{FF2B5EF4-FFF2-40B4-BE49-F238E27FC236}">
                <a16:creationId xmlns:a16="http://schemas.microsoft.com/office/drawing/2014/main" id="{F731627C-B111-5D3B-81F2-748D627D9945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207" b="207"/>
          <a:stretch>
            <a:fillRect/>
          </a:stretch>
        </p:blipFill>
        <p:spPr>
          <a:xfrm>
            <a:off x="709787" y="684842"/>
            <a:ext cx="1260435" cy="1260435"/>
          </a:xfrm>
        </p:spPr>
      </p:pic>
      <p:grpSp>
        <p:nvGrpSpPr>
          <p:cNvPr id="9" name="Group 8"/>
          <p:cNvGrpSpPr/>
          <p:nvPr/>
        </p:nvGrpSpPr>
        <p:grpSpPr>
          <a:xfrm>
            <a:off x="562610" y="4776466"/>
            <a:ext cx="3127029" cy="1706678"/>
            <a:chOff x="593190" y="4578035"/>
            <a:chExt cx="3127029" cy="1706678"/>
          </a:xfrm>
        </p:grpSpPr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578035"/>
              <a:ext cx="455691" cy="45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90" y="5203528"/>
              <a:ext cx="455692" cy="45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6"/>
            <p:cNvSpPr txBox="1"/>
            <p:nvPr/>
          </p:nvSpPr>
          <p:spPr>
            <a:xfrm>
              <a:off x="1065291" y="4621214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5"/>
                </a:rPr>
                <a:t>Akhmedov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_Sanjar</a:t>
              </a:r>
            </a:p>
          </p:txBody>
        </p:sp>
        <p:sp>
          <p:nvSpPr>
            <p:cNvPr id="13" name="TextBox 7"/>
            <p:cNvSpPr txBox="1"/>
            <p:nvPr/>
          </p:nvSpPr>
          <p:spPr>
            <a:xfrm>
              <a:off x="1065291" y="5246708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6"/>
                </a:rPr>
                <a:t>/Akhmedov_Sanjar</a:t>
              </a:r>
            </a:p>
          </p:txBody>
        </p:sp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90" y="5829022"/>
              <a:ext cx="455691" cy="45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9"/>
            <p:cNvSpPr txBox="1"/>
            <p:nvPr/>
          </p:nvSpPr>
          <p:spPr>
            <a:xfrm>
              <a:off x="1029642" y="5894708"/>
              <a:ext cx="2511960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8"/>
                </a:rPr>
                <a:t>SanjarSoftdev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860"/>
          </a:xfrm>
        </p:spPr>
        <p:txBody>
          <a:bodyPr/>
          <a:lstStyle/>
          <a:p>
            <a:r>
              <a:rPr lang="en-US" b="1" dirty="0"/>
              <a:t>Key Updates in .NET 9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>
          <a:xfrm>
            <a:off x="5172577" y="2179438"/>
            <a:ext cx="5173276" cy="276860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dirty="0">
                <a:sym typeface="+mn-ea"/>
              </a:rPr>
              <a:t>Params Collections</a:t>
            </a:r>
            <a:endParaRPr lang="en-US" b="1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860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dirty="0">
                <a:sym typeface="+mn-ea"/>
              </a:rPr>
              <a:t>New link methods</a:t>
            </a:r>
            <a:endParaRPr lang="en-US" b="1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860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dirty="0">
                <a:sym typeface="+mn-ea"/>
              </a:rPr>
              <a:t>The field keyword</a:t>
            </a:r>
            <a:endParaRPr lang="en-US" b="1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860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dirty="0">
                <a:solidFill>
                  <a:srgbClr val="E6E6E6"/>
                </a:solidFill>
                <a:effectLst/>
                <a:latin typeface="Segoe UI" panose="020B0502040204020203" pitchFamily="34" charset="0"/>
                <a:sym typeface="+mn-ea"/>
              </a:rPr>
              <a:t>New Lock Object</a:t>
            </a:r>
            <a:endParaRPr lang="en-US" b="1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Partial properties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81330"/>
            <a:ext cx="10557510" cy="628015"/>
          </a:xfrm>
        </p:spPr>
        <p:txBody>
          <a:bodyPr/>
          <a:lstStyle/>
          <a:p>
            <a:r>
              <a:rPr>
                <a:sym typeface="+mn-ea"/>
              </a:rPr>
              <a:t>Key Updates in .NET 9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771015"/>
            <a:ext cx="9113520" cy="3444875"/>
          </a:xfrm>
        </p:spPr>
        <p:txBody>
          <a:bodyPr wrap="square"/>
          <a:lstStyle/>
          <a:p>
            <a:r>
              <a:rPr lang="en-US" altLang="en-US"/>
              <a:t>.NET SDK</a:t>
            </a:r>
          </a:p>
          <a:p>
            <a:r>
              <a:rPr lang="en-US" altLang="en-US"/>
              <a:t>.NET </a:t>
            </a:r>
            <a:r>
              <a:rPr lang="en-US" altLang="en-US">
                <a:sym typeface="+mn-ea"/>
              </a:rPr>
              <a:t>Runtime</a:t>
            </a:r>
            <a:endParaRPr lang="en-US" altLang="en-US"/>
          </a:p>
          <a:p>
            <a:r>
              <a:rPr lang="en-US" altLang="en-US">
                <a:sym typeface="+mn-ea"/>
              </a:rPr>
              <a:t>.NET MAUI</a:t>
            </a:r>
          </a:p>
          <a:p>
            <a:r>
              <a:rPr lang="en-US" altLang="en-US">
                <a:sym typeface="+mn-ea"/>
              </a:rPr>
              <a:t>ASP.NET Core</a:t>
            </a:r>
            <a:endParaRPr lang="en-US" altLang="en-US"/>
          </a:p>
          <a:p>
            <a:r>
              <a:rPr lang="en-US" altLang="en-US"/>
              <a:t>Performance</a:t>
            </a:r>
          </a:p>
          <a:p>
            <a:r>
              <a:rPr lang="en-US" altLang="en-US"/>
              <a:t>C# 13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81330"/>
            <a:ext cx="10557510" cy="628015"/>
          </a:xfrm>
        </p:spPr>
        <p:txBody>
          <a:bodyPr/>
          <a:lstStyle/>
          <a:p>
            <a:r>
              <a:rPr dirty="0">
                <a:sym typeface="+mn-ea"/>
              </a:rPr>
              <a:t>Params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289810"/>
            <a:ext cx="7803515" cy="1969770"/>
          </a:xfrm>
        </p:spPr>
        <p:txBody>
          <a:bodyPr wrap="square"/>
          <a:lstStyle/>
          <a:p>
            <a:r>
              <a:rPr lang="en-US" altLang="en-US"/>
              <a:t>Starting with C# 13, the params modifier supports any collection type that implements IEnumerable&lt;T&gt;, not just arrays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>
                <a:sym typeface="+mn-ea"/>
              </a:rPr>
              <a:t>New link methods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/>
              <a:t>Introducing new methods: CountBy, AggregateBy, and Index. These methods boost performance and simplify common data tasks.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623570"/>
            <a:ext cx="9997440" cy="628015"/>
          </a:xfrm>
        </p:spPr>
        <p:txBody>
          <a:bodyPr/>
          <a:lstStyle/>
          <a:p>
            <a:r>
              <a:rPr dirty="0">
                <a:sym typeface="+mn-ea"/>
              </a:rPr>
              <a:t>The field keyword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5480" y="1936750"/>
            <a:ext cx="9181465" cy="2735580"/>
          </a:xfrm>
        </p:spPr>
        <p:txBody>
          <a:bodyPr>
            <a:noAutofit/>
          </a:bodyPr>
          <a:lstStyle/>
          <a:p>
            <a:r>
              <a:rPr lang="en-US" altLang="en-US">
                <a:sym typeface="+mn-ea"/>
              </a:rPr>
              <a:t>C# 13 introduces the field keyword, which lets you access a property's backing field directly. This simplifies adding custom logic like validation, default values, computations without manually defining the backing field.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>
                <a:sym typeface="+mn-ea"/>
              </a:rPr>
              <a:t>New Lock Object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/>
              <a:t>The new System.Threading.Lock in C# 13 makes thread synchronization easier and safer, helping your code run smoothly and reliably in multithreaded environments.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689864"/>
            <a:ext cx="8561387" cy="627830"/>
          </a:xfrm>
        </p:spPr>
        <p:txBody>
          <a:bodyPr/>
          <a:lstStyle/>
          <a:p>
            <a:r>
              <a:rPr lang="en-US" dirty="0"/>
              <a:t>Partial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613" y="2058866"/>
            <a:ext cx="7646987" cy="2220525"/>
          </a:xfrm>
        </p:spPr>
        <p:txBody>
          <a:bodyPr/>
          <a:lstStyle/>
          <a:p>
            <a:r>
              <a:rPr lang="en-US" dirty="0"/>
              <a:t>Partial properties split class implementation across files, making code modular and easier to manage.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/>
</ds:datastoreItem>
</file>

<file path=customXml/itemProps2.xml><?xml version="1.0" encoding="utf-8"?>
<ds:datastoreItem xmlns:ds="http://schemas.openxmlformats.org/officeDocument/2006/customXml" ds:itemID="{272D3392-704F-4677-B1C8-F1E00F675E4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284</Words>
  <Application>Microsoft Office PowerPoint</Application>
  <PresentationFormat>Widescreen</PresentationFormat>
  <Paragraphs>45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Open Sans</vt:lpstr>
      <vt:lpstr>Wingdings</vt:lpstr>
      <vt:lpstr>Open Sans SemiBold</vt:lpstr>
      <vt:lpstr>Segoe UI</vt:lpstr>
      <vt:lpstr>Arial</vt:lpstr>
      <vt:lpstr>Calibri</vt:lpstr>
      <vt:lpstr>Segoe Sans Text</vt:lpstr>
      <vt:lpstr>Azure 2023 Template</vt:lpstr>
      <vt:lpstr>C# is awesome!</vt:lpstr>
      <vt:lpstr>About me</vt:lpstr>
      <vt:lpstr>PowerPoint Presentation</vt:lpstr>
      <vt:lpstr>Key Updates in .NET 9</vt:lpstr>
      <vt:lpstr>Params Collections</vt:lpstr>
      <vt:lpstr>New link methods</vt:lpstr>
      <vt:lpstr>The field keyword</vt:lpstr>
      <vt:lpstr>New Lock Object</vt:lpstr>
      <vt:lpstr>Partial properties</vt:lpstr>
      <vt:lpstr>Lorem ipsum dolor sit amet</vt:lpstr>
      <vt:lpstr>Get .NET 9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</cp:revision>
  <dcterms:created xsi:type="dcterms:W3CDTF">2024-10-07T23:57:00Z</dcterms:created>
  <dcterms:modified xsi:type="dcterms:W3CDTF">2024-12-03T03:44:46Z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7C9165D95629436B984B456F6A4F957B_12</vt:lpwstr>
  </property>
  <property fmtid="{D5CDD505-2E9C-101B-9397-08002B2CF9AE}" pid="3" name="KSOProductBuildVer">
    <vt:lpwstr>1033-12.2.0.18911</vt:lpwstr>
  </property>
</Properties>
</file>